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75" r:id="rId2"/>
    <p:sldId id="258" r:id="rId3"/>
    <p:sldId id="260" r:id="rId4"/>
    <p:sldId id="262" r:id="rId5"/>
    <p:sldId id="259" r:id="rId6"/>
    <p:sldId id="264" r:id="rId7"/>
    <p:sldId id="265" r:id="rId8"/>
    <p:sldId id="266" r:id="rId9"/>
    <p:sldId id="267" r:id="rId10"/>
    <p:sldId id="261" r:id="rId11"/>
    <p:sldId id="263" r:id="rId12"/>
    <p:sldId id="268" r:id="rId13"/>
    <p:sldId id="270" r:id="rId14"/>
    <p:sldId id="271" r:id="rId15"/>
    <p:sldId id="274" r:id="rId16"/>
    <p:sldId id="272" r:id="rId17"/>
    <p:sldId id="293" r:id="rId18"/>
    <p:sldId id="273" r:id="rId19"/>
    <p:sldId id="296" r:id="rId20"/>
    <p:sldId id="269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2" r:id="rId39"/>
    <p:sldId id="29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각화 - 한글버전" id="{0452D693-9AF1-814D-AD4D-ACD0F31BAAE7}">
          <p14:sldIdLst>
            <p14:sldId id="275"/>
            <p14:sldId id="258"/>
            <p14:sldId id="260"/>
            <p14:sldId id="262"/>
            <p14:sldId id="259"/>
            <p14:sldId id="264"/>
            <p14:sldId id="265"/>
            <p14:sldId id="266"/>
            <p14:sldId id="267"/>
            <p14:sldId id="261"/>
            <p14:sldId id="263"/>
            <p14:sldId id="268"/>
            <p14:sldId id="270"/>
            <p14:sldId id="271"/>
            <p14:sldId id="274"/>
            <p14:sldId id="272"/>
            <p14:sldId id="293"/>
            <p14:sldId id="273"/>
            <p14:sldId id="296"/>
            <p14:sldId id="269"/>
          </p14:sldIdLst>
        </p14:section>
        <p14:section name="시각화 - 영어버전" id="{489D0E62-EF2C-AE40-8D50-469B72EB5B16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2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22211" initials="m" lastIdx="1" clrIdx="0">
    <p:extLst>
      <p:ext uri="{19B8F6BF-5375-455C-9EA6-DF929625EA0E}">
        <p15:presenceInfo xmlns:p15="http://schemas.microsoft.com/office/powerpoint/2012/main" userId="S::m22211@365mevip.com::ec916012-59f3-453c-9a3d-ebc00d6798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3" d="100"/>
          <a:sy n="103" d="100"/>
        </p:scale>
        <p:origin x="14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D8B4E-3D41-244C-B81D-AE75E2A80378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0FC76-60FC-3249-94EC-296F0191421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4352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44578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98B145-38F1-CD46-B947-863EB5B2BC85}"/>
              </a:ext>
            </a:extLst>
          </p:cNvPr>
          <p:cNvSpPr/>
          <p:nvPr userDrawn="1"/>
        </p:nvSpPr>
        <p:spPr>
          <a:xfrm>
            <a:off x="298174" y="268357"/>
            <a:ext cx="11579087" cy="6341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부제목 2">
            <a:extLst>
              <a:ext uri="{FF2B5EF4-FFF2-40B4-BE49-F238E27FC236}">
                <a16:creationId xmlns:a16="http://schemas.microsoft.com/office/drawing/2014/main" id="{BBB32F92-8F12-594A-98E8-2437CB4DF3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dirty="0"/>
              <a:t>한</a:t>
            </a:r>
            <a:r>
              <a:rPr kumimoji="1" lang="en-US" altLang="ko-KR" dirty="0"/>
              <a:t>/</a:t>
            </a:r>
            <a:r>
              <a:rPr kumimoji="1" lang="ko-KR" altLang="en-US" dirty="0"/>
              <a:t>영문 타입 편집</a:t>
            </a:r>
          </a:p>
        </p:txBody>
      </p:sp>
    </p:spTree>
    <p:extLst>
      <p:ext uri="{BB962C8B-B14F-4D97-AF65-F5344CB8AC3E}">
        <p14:creationId xmlns:p14="http://schemas.microsoft.com/office/powerpoint/2010/main" val="3810438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FE8D40-6A6B-F746-ABEB-033042C03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3229D1-BCE6-1C47-8B23-44416AB22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2B47FF-11A1-AC44-AC06-18984CB0F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00167-4F3F-D545-8F08-673F1D37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3DFB39-9176-2944-9479-266B3C64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0F55AD-224A-FD4F-BC14-18CEC6B8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670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6D75B-A06A-D44B-9458-6343E678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B2E237A-E1ED-014D-B99A-6598383BC9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EB8B70-BDEF-7E44-B877-094F85A4BC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1687A-7937-F44A-B5DC-6EFF0D794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C07961-DC05-B14B-89E7-DB0DF49E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F5AABD-0973-CC46-8972-14F9D4E81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9079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31D85-72F1-B14B-9A4E-F877736AD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A8E4F-D8DB-BF46-A264-D2FED4AF3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4B2AF-646E-B643-8908-591D6712F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04E457-F087-A845-A570-6D091B35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5BA8B-4577-BD41-932F-0AE2DC913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822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F813EE-67F7-EE45-9C24-56A4A49A5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9A4120-EB65-BF47-90FD-E5BDA21AC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7ADF3-251A-5245-AD30-9F82C9DC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1EEF98-99CE-BD4C-8891-C2F81AAFB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277E94-79FA-704E-BFFA-D16BE2CE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167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86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9717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DF3B53-FE0F-9F44-A35B-B02D3387F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E9E71E-5DA7-2047-BA50-6E5C1C0B6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8D979E-44AF-7548-A912-D31E9F9DD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A19B8E-2BD2-A543-A4EF-B3E8E4040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C3F979-A08F-DE47-99D6-B0B58D79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93372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64EB21-A5C1-7F47-9653-7C34C6F4C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7266"/>
          </a:xfrm>
        </p:spPr>
        <p:txBody>
          <a:bodyPr/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127197-9873-324F-8716-2908E0B5A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1F014B-59EC-324B-A51A-62436E8B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4ABA1-F18A-D147-B522-BD83E04E2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68F81F-2B57-0E45-A616-EDE3E2C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6923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6E044-F555-D04A-82CD-FA954CFB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72C74B-7DB0-F546-97B2-6B710D218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19C28-313D-B941-9621-54021FC15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F3BCE-9DF3-F548-A47B-41012A789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3657D-7C6B-2E4A-BB3E-EEAA75AE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094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16FF4-15D5-1B4E-8246-6D9FE9809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0D077-1A97-B84C-AB7B-8C8239772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3DBF29-5672-8F42-BBEB-ECE47A863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77E701-78B9-8046-9ACB-F586DB7C5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DD4909-FE85-2A48-882D-AEC5D8A34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FB7D4-315C-164D-8D57-47429315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93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39F9CF-7F3C-904D-9807-574E9A1E3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8E55D0-2BD2-C242-A95E-A4223E34A1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848A96-1761-704F-88BD-760128926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761377-AA86-E240-B6A6-94815612B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3D3CD4-45C3-6041-8BEF-CA2C4C4CF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F041D0-EFE7-1E4F-BE1D-7444365C0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827E05-A111-D34D-85DB-B8A96B5A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AC6F06-EAEB-B14A-9889-141EA019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7393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9367B-A572-0A49-A169-85E8C9DA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EF62A7-7049-D146-AE19-5B0BFE2B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765D10-8DBF-FE4B-B264-78891A9C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F57B02-287B-4045-961D-263B869B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6930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A4151FC-5478-E24D-8094-E47EBCC9A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F1EC3D5-E16B-F84D-B3F7-AC2F73B8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908F2-8637-4847-B394-9C9808DE8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4974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A364B4-123F-C546-A576-07D72688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92A296-DE80-144F-9BD4-A3A01AE80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A84C8-4FAD-F245-8521-AC1F9F30B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D5274-FEBB-F446-97ED-87E74B9876BD}" type="datetimeFigureOut">
              <a:rPr kumimoji="1" lang="ko-KR" altLang="en-US" smtClean="0"/>
              <a:t>2020. 1. 21.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FC59E8-F980-FB43-B55A-D0658FAE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4FEE96-E7C3-8C4B-8021-6BF91AD22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0C81F-71BE-9145-9EF1-9274074CC6C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2350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한글버전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3337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F04F53EF-3A6F-5D49-91A9-E1219A3BC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582" y="984778"/>
            <a:ext cx="9549250" cy="550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5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0ACFE09-64CB-2144-A7CD-5D3DDBEBF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0" y="742950"/>
            <a:ext cx="8813800" cy="5372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1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92C0FB0-C516-F347-A530-1BE1B027E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92" y="1285465"/>
            <a:ext cx="8568780" cy="49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202FF961-C4D8-2945-B02C-024BB041D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741" y="818869"/>
            <a:ext cx="9638518" cy="592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05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A93ADB5-A537-D84E-A0C4-6C1CA128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63" y="789856"/>
            <a:ext cx="9862210" cy="60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22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BD3E618-A2F4-E142-B7FF-52D8A999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662" y="1396314"/>
            <a:ext cx="8641286" cy="50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20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D2B481D6-B4EB-6040-92E3-3250BBFF5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834" y="1038554"/>
            <a:ext cx="9157915" cy="5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7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25F80B1-A43B-444E-87A2-DABB8D8F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31" y="1247518"/>
            <a:ext cx="3434227" cy="28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</p:spTree>
    <p:extLst>
      <p:ext uri="{BB962C8B-B14F-4D97-AF65-F5344CB8AC3E}">
        <p14:creationId xmlns:p14="http://schemas.microsoft.com/office/powerpoint/2010/main" val="400560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C56B308-43C8-6141-8104-AF899BDA3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832" y="850777"/>
            <a:ext cx="10518336" cy="60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23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74F685E-2B4B-FA4C-A6A4-591C95FB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785" y="920347"/>
            <a:ext cx="9716429" cy="559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1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28777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03-save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3470615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시각화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영어버전</a:t>
            </a:r>
            <a:r>
              <a:rPr kumimoji="1" lang="en-US" altLang="ko-KR" dirty="0"/>
              <a:t>&gt;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8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01-Overview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154344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66FC199-1E35-E141-A858-73BF4AD6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55" y="863756"/>
            <a:ext cx="88773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451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영어 버전</a:t>
            </a:r>
          </a:p>
        </p:txBody>
      </p:sp>
    </p:spTree>
    <p:extLst>
      <p:ext uri="{BB962C8B-B14F-4D97-AF65-F5344CB8AC3E}">
        <p14:creationId xmlns:p14="http://schemas.microsoft.com/office/powerpoint/2010/main" val="756327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E7765CE-A5A3-174D-893F-D3B274F98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587281"/>
            <a:ext cx="3771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16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E080466-40CA-4448-B556-644FF66E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96" y="773138"/>
            <a:ext cx="9727091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5" y="2275490"/>
            <a:ext cx="545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8483F30-572D-CA47-AAB9-7BBAB2EF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854177"/>
            <a:ext cx="2362055" cy="1046053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B93A6E-2909-8641-B241-600F15B5F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2877419"/>
            <a:ext cx="2901486" cy="995034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3DAAAEDF-1B0F-AF4C-84B2-6B1336A5D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4737003"/>
            <a:ext cx="3441097" cy="12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43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77F823F-5D37-C642-AF0B-F32BA5D05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82" y="914400"/>
            <a:ext cx="9294627" cy="52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7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7FE19AD-3C9D-FD49-8A67-EFDE6A66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5" y="1248064"/>
            <a:ext cx="2268492" cy="21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1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EA6AFA4D-C542-9F4C-BCEB-76FEEE9F0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10" y="712076"/>
            <a:ext cx="10058400" cy="5791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24990-8B31-9D42-B41F-C846CEADB0BE}"/>
              </a:ext>
            </a:extLst>
          </p:cNvPr>
          <p:cNvSpPr txBox="1"/>
          <p:nvPr/>
        </p:nvSpPr>
        <p:spPr>
          <a:xfrm>
            <a:off x="772510" y="342744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en-US" altLang="ko-KR" dirty="0"/>
              <a:t> 01-Overview : </a:t>
            </a:r>
            <a:r>
              <a:rPr kumimoji="1" lang="ko-KR" altLang="en-US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3890055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5898A3-1E18-F148-B5AA-155C0C7A5285}"/>
              </a:ext>
            </a:extLst>
          </p:cNvPr>
          <p:cNvSpPr txBox="1"/>
          <p:nvPr/>
        </p:nvSpPr>
        <p:spPr>
          <a:xfrm>
            <a:off x="796595" y="252248"/>
            <a:ext cx="601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 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1)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7F0CEAE-F459-2F42-A1DF-0522CE95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874241"/>
            <a:ext cx="9478608" cy="54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082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1D1898-CCC3-7543-95C2-D1B4C05A2407}"/>
              </a:ext>
            </a:extLst>
          </p:cNvPr>
          <p:cNvSpPr txBox="1"/>
          <p:nvPr/>
        </p:nvSpPr>
        <p:spPr>
          <a:xfrm>
            <a:off x="796595" y="343557"/>
            <a:ext cx="6970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중첩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단일축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중첩 예 </a:t>
            </a:r>
            <a:r>
              <a:rPr kumimoji="1" lang="en-US" altLang="ko-KR" dirty="0"/>
              <a:t>2)</a:t>
            </a:r>
            <a:endParaRPr kumimoji="1"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F3A8225-224E-E440-8036-2A1AC7373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530" y="1112108"/>
            <a:ext cx="8966286" cy="517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3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914AD-E196-9643-A796-80AD19D67AC1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다중차트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다중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다중축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18B37CB-A6BF-7D41-932A-D8B7F2F2B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849" y="934994"/>
            <a:ext cx="9173104" cy="530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69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40BA9A-6130-884F-A97A-2FFC2CF4D8EE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분포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산점도</a:t>
            </a:r>
            <a:endParaRPr kumimoji="1" lang="ko-KR" altLang="en-US" dirty="0"/>
          </a:p>
        </p:txBody>
      </p:sp>
      <p:pic>
        <p:nvPicPr>
          <p:cNvPr id="6" name="그림 5" descr="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EB1EB6F4-A8BA-6F47-BFA0-6B73CEE9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36" y="801736"/>
            <a:ext cx="9690291" cy="58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09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DC41B4-681A-1341-9A79-805DDB2B247D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*모션 차트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91A39EE-4235-8A48-AEBF-E14B754A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5" y="893864"/>
            <a:ext cx="9739530" cy="56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13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</a:t>
            </a:r>
            <a:r>
              <a:rPr kumimoji="1" lang="en-US" altLang="ko-KR" dirty="0"/>
              <a:t> – bin size </a:t>
            </a:r>
            <a:r>
              <a:rPr kumimoji="1" lang="ko-KR" altLang="en-US" dirty="0"/>
              <a:t>기본</a:t>
            </a:r>
          </a:p>
        </p:txBody>
      </p:sp>
      <p:pic>
        <p:nvPicPr>
          <p:cNvPr id="5" name="그림 4" descr="스크린샷, 보트, 하얀색이(가) 표시된 사진&#10;&#10;자동 생성된 설명">
            <a:extLst>
              <a:ext uri="{FF2B5EF4-FFF2-40B4-BE49-F238E27FC236}">
                <a16:creationId xmlns:a16="http://schemas.microsoft.com/office/drawing/2014/main" id="{ECCEBFE9-4B61-2248-9468-D09F28CE6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639" y="1165086"/>
            <a:ext cx="8641286" cy="496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77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단일 히스토그램 </a:t>
            </a:r>
            <a:r>
              <a:rPr kumimoji="1" lang="en-US" altLang="ko-KR" dirty="0"/>
              <a:t>- bin size </a:t>
            </a:r>
            <a:r>
              <a:rPr kumimoji="1" lang="ko-KR" altLang="en-US" dirty="0"/>
              <a:t>조정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9A7C9A3E-6BCB-9741-A7F7-A41DA90D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0" y="1024942"/>
            <a:ext cx="9146524" cy="52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41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CD023-A9FB-CE4D-9823-A62E33A2F352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x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30AB4EC-D9B9-A246-B1F3-75DF6BB6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88" y="1670050"/>
            <a:ext cx="3724555" cy="30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44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50814D-6385-AF4A-942F-C001416A49E5}"/>
              </a:ext>
            </a:extLst>
          </p:cNvPr>
          <p:cNvSpPr txBox="1"/>
          <p:nvPr/>
        </p:nvSpPr>
        <p:spPr>
          <a:xfrm>
            <a:off x="796595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*히스토그램 </a:t>
            </a:r>
            <a:r>
              <a:rPr kumimoji="1" lang="en-US" altLang="ko-KR" dirty="0"/>
              <a:t>– </a:t>
            </a:r>
            <a:r>
              <a:rPr kumimoji="1" lang="ko-KR" altLang="en-US" dirty="0"/>
              <a:t>그룹별 히스토그램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2F4EAF9-21CC-5541-845D-FC3FA676E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897" y="712889"/>
            <a:ext cx="10488206" cy="60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70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2C89FDD-CD26-E245-A0B3-953EF6542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54" y="902043"/>
            <a:ext cx="9891092" cy="57211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50D14F-205B-AF49-8C51-BB3217E50E4F}"/>
              </a:ext>
            </a:extLst>
          </p:cNvPr>
          <p:cNvSpPr txBox="1"/>
          <p:nvPr/>
        </p:nvSpPr>
        <p:spPr>
          <a:xfrm>
            <a:off x="425892" y="343557"/>
            <a:ext cx="5078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*막대형 그래프 </a:t>
            </a:r>
          </a:p>
        </p:txBody>
      </p:sp>
    </p:spTree>
    <p:extLst>
      <p:ext uri="{BB962C8B-B14F-4D97-AF65-F5344CB8AC3E}">
        <p14:creationId xmlns:p14="http://schemas.microsoft.com/office/powerpoint/2010/main" val="281031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AAA8-0CAC-1146-8B44-A63FB52E59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R" dirty="0"/>
              <a:t>02-Show charts</a:t>
            </a:r>
            <a:endParaRPr kumimoji="1"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4CE056-D2FE-1A41-8FE1-0B855FFF31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한글 버전</a:t>
            </a:r>
          </a:p>
        </p:txBody>
      </p:sp>
    </p:spTree>
    <p:extLst>
      <p:ext uri="{BB962C8B-B14F-4D97-AF65-F5344CB8AC3E}">
        <p14:creationId xmlns:p14="http://schemas.microsoft.com/office/powerpoint/2010/main" val="4101495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3FA8235-62EC-0740-86C7-7B581D962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9" y="1498600"/>
            <a:ext cx="3759200" cy="193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2D3E3F-755A-AF4F-A87F-8B8669BDBDD0}"/>
              </a:ext>
            </a:extLst>
          </p:cNvPr>
          <p:cNvSpPr txBox="1"/>
          <p:nvPr/>
        </p:nvSpPr>
        <p:spPr>
          <a:xfrm>
            <a:off x="842579" y="852616"/>
            <a:ext cx="338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시각화 분석 유형 </a:t>
            </a:r>
          </a:p>
        </p:txBody>
      </p:sp>
    </p:spTree>
    <p:extLst>
      <p:ext uri="{BB962C8B-B14F-4D97-AF65-F5344CB8AC3E}">
        <p14:creationId xmlns:p14="http://schemas.microsoft.com/office/powerpoint/2010/main" val="3329123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CC4CAD8-5740-064B-8A79-D01FB7E6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325" y="1162942"/>
            <a:ext cx="9007349" cy="52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8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9BE457-9B2D-B141-91F2-9FC00B880949}"/>
              </a:ext>
            </a:extLst>
          </p:cNvPr>
          <p:cNvSpPr txBox="1"/>
          <p:nvPr/>
        </p:nvSpPr>
        <p:spPr>
          <a:xfrm>
            <a:off x="796596" y="252248"/>
            <a:ext cx="421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x</a:t>
            </a:r>
            <a:r>
              <a:rPr kumimoji="1" lang="ko-KR" altLang="en-US" dirty="0"/>
              <a:t>축 옵션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58B8D-4E38-DA47-B707-7F5C2AD34831}"/>
              </a:ext>
            </a:extLst>
          </p:cNvPr>
          <p:cNvSpPr txBox="1"/>
          <p:nvPr/>
        </p:nvSpPr>
        <p:spPr>
          <a:xfrm>
            <a:off x="796596" y="2275490"/>
            <a:ext cx="5147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 y</a:t>
            </a:r>
            <a:r>
              <a:rPr kumimoji="1" lang="ko-KR" altLang="en-US" dirty="0"/>
              <a:t>축 옵션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FF60044-4F75-E249-A606-8D2C5F7B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9" y="2815317"/>
            <a:ext cx="2235200" cy="76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C80DAF-BB76-994D-BC24-208D70CFBA52}"/>
              </a:ext>
            </a:extLst>
          </p:cNvPr>
          <p:cNvSpPr txBox="1"/>
          <p:nvPr/>
        </p:nvSpPr>
        <p:spPr>
          <a:xfrm>
            <a:off x="796595" y="4120062"/>
            <a:ext cx="4784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* </a:t>
            </a:r>
            <a:r>
              <a:rPr kumimoji="1" lang="ko-KR" altLang="en-US" dirty="0" err="1"/>
              <a:t>단일차트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 </a:t>
            </a:r>
            <a:r>
              <a:rPr kumimoji="1" lang="ko-KR" altLang="en-US" dirty="0" err="1"/>
              <a:t>시계열</a:t>
            </a:r>
            <a:r>
              <a:rPr kumimoji="1" lang="ko-KR" altLang="en-US" dirty="0"/>
              <a:t> 그래프 </a:t>
            </a:r>
            <a:r>
              <a:rPr kumimoji="1" lang="en-US" altLang="ko-KR" dirty="0"/>
              <a:t>- </a:t>
            </a:r>
            <a:r>
              <a:rPr kumimoji="1" lang="ko-KR" altLang="en-US" dirty="0"/>
              <a:t>차트 옵션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AAC46AB8-95A0-B543-95D1-04BC84A1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79" y="4721991"/>
            <a:ext cx="3060700" cy="1155700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9B4C4363-BB9E-AE4B-8321-61949FFB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979" y="796017"/>
            <a:ext cx="2576124" cy="116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6D625DD-648A-8D4D-9F4C-47CD32E378E5}"/>
              </a:ext>
            </a:extLst>
          </p:cNvPr>
          <p:cNvSpPr/>
          <p:nvPr/>
        </p:nvSpPr>
        <p:spPr>
          <a:xfrm>
            <a:off x="353699" y="427562"/>
            <a:ext cx="3839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CAD3A0B-11FA-F143-B6E8-2339FC9F5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07538"/>
            <a:ext cx="88392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91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E3720D-360C-804E-995F-054F5B339AE5}"/>
              </a:ext>
            </a:extLst>
          </p:cNvPr>
          <p:cNvSpPr/>
          <p:nvPr/>
        </p:nvSpPr>
        <p:spPr>
          <a:xfrm>
            <a:off x="353699" y="427562"/>
            <a:ext cx="49487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Menlo" panose="020B0609030804020204" pitchFamily="49" charset="0"/>
              </a:rPr>
              <a:t>* 단일 차트 </a:t>
            </a:r>
            <a:r>
              <a:rPr lang="en-US" altLang="ko-KR" sz="1600" dirty="0">
                <a:latin typeface="Menlo" panose="020B0609030804020204" pitchFamily="49" charset="0"/>
              </a:rPr>
              <a:t>- </a:t>
            </a:r>
            <a:r>
              <a:rPr lang="ko-KR" altLang="en-US" sz="1600" dirty="0">
                <a:latin typeface="Menlo" panose="020B0609030804020204" pitchFamily="49" charset="0"/>
              </a:rPr>
              <a:t>그룹별 </a:t>
            </a:r>
            <a:r>
              <a:rPr lang="ko-KR" altLang="en-US" sz="1600" dirty="0" err="1">
                <a:latin typeface="Menlo" panose="020B0609030804020204" pitchFamily="49" charset="0"/>
              </a:rPr>
              <a:t>시계열</a:t>
            </a:r>
            <a:r>
              <a:rPr lang="ko-KR" altLang="en-US" sz="1600" dirty="0">
                <a:latin typeface="Menlo" panose="020B0609030804020204" pitchFamily="49" charset="0"/>
              </a:rPr>
              <a:t> 그래프 </a:t>
            </a:r>
            <a:r>
              <a:rPr lang="en-US" altLang="ko-KR" sz="1600" dirty="0">
                <a:latin typeface="Menlo" panose="020B0609030804020204" pitchFamily="49" charset="0"/>
              </a:rPr>
              <a:t>– </a:t>
            </a:r>
            <a:r>
              <a:rPr lang="ko-KR" altLang="en-US" sz="1600" dirty="0" err="1">
                <a:latin typeface="Menlo" panose="020B0609030804020204" pitchFamily="49" charset="0"/>
              </a:rPr>
              <a:t>필터링</a:t>
            </a:r>
            <a:endParaRPr lang="ko-KR" altLang="en-US" sz="16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8CDEFEA-DE6F-1B4A-9FA2-C966D143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27" y="1327369"/>
            <a:ext cx="1828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7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292</Words>
  <Application>Microsoft Macintosh PowerPoint</Application>
  <PresentationFormat>와이드스크린</PresentationFormat>
  <Paragraphs>48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맑은 고딕</vt:lpstr>
      <vt:lpstr>Arial</vt:lpstr>
      <vt:lpstr>Menlo</vt:lpstr>
      <vt:lpstr>Office 테마</vt:lpstr>
      <vt:lpstr>&lt;시각화 – 한글버전&gt;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03-save charts</vt:lpstr>
      <vt:lpstr>&lt;시각화 – 영어버전&gt;</vt:lpstr>
      <vt:lpstr>01-Overview</vt:lpstr>
      <vt:lpstr>PowerPoint 프레젠테이션</vt:lpstr>
      <vt:lpstr>02-Show charts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m22211</dc:creator>
  <cp:lastModifiedBy>m22211</cp:lastModifiedBy>
  <cp:revision>51</cp:revision>
  <dcterms:created xsi:type="dcterms:W3CDTF">2020-01-20T02:01:45Z</dcterms:created>
  <dcterms:modified xsi:type="dcterms:W3CDTF">2020-01-22T04:35:46Z</dcterms:modified>
</cp:coreProperties>
</file>